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89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 Maintenance Assistant: Preserving Tribal Knowledge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21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SME manufacturing plants lose 40% of repair expertise to retirement. Downtime costs autoparts factories $22,000 per hour.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02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Tribal knowledge gaps cause repairs to take 3.2x longer. Most maintenance issues (67%) repeat within 18 months.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2006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082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183749"/>
            <a:ext cx="30474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Lakpa Finju Sherpa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632" y="705803"/>
            <a:ext cx="7719536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LLM-Powered AR Repair Guidance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2" y="2346484"/>
            <a:ext cx="1017627" cy="1513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1535" y="2549962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 Recognition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21535" y="3005971"/>
            <a:ext cx="63966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identifies equipment and diagnoses issues instantly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2" y="3860483"/>
            <a:ext cx="1017627" cy="12211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1535" y="4063960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21535" y="4519970"/>
            <a:ext cx="63966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pipeline generates step-by-step repair instructions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32" y="5081588"/>
            <a:ext cx="1017627" cy="12211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1535" y="5285065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21535" y="5741075"/>
            <a:ext cx="63966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WebRTC headset app overlays guidance on standard AR glasses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32" y="6302693"/>
            <a:ext cx="1017627" cy="12211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1535" y="6506170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21535" y="6962180"/>
            <a:ext cx="63966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Repair time reduced by 10x (4.7 hours → 28 minutes)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938" y="389811"/>
            <a:ext cx="8152924" cy="929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Study: Tier-2 Auto Parts Factory Implementation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81938" y="1602105"/>
            <a:ext cx="8152924" cy="467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87%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9129117" y="2246233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Downtime Reduction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981938" y="2563416"/>
            <a:ext cx="81529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downtime cut from 143 hours to just 18.5 hours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1938" y="3285411"/>
            <a:ext cx="8152924" cy="467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$2.4M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9129117" y="3929539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First-Year Savings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981938" y="4246721"/>
            <a:ext cx="81529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achieved in just 4.2 months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1938" y="4968716"/>
            <a:ext cx="8152924" cy="467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94%</a:t>
            </a:r>
            <a:endParaRPr lang="en-US" sz="3650" dirty="0"/>
          </a:p>
        </p:txBody>
      </p:sp>
      <p:sp>
        <p:nvSpPr>
          <p:cNvPr id="11" name="Text 8"/>
          <p:cNvSpPr/>
          <p:nvPr/>
        </p:nvSpPr>
        <p:spPr>
          <a:xfrm>
            <a:off x="9129117" y="5612844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Adoption Rate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981938" y="5930027"/>
            <a:ext cx="81529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technician adoption within six weeks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1938" y="6652022"/>
            <a:ext cx="8152924" cy="467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25K+</a:t>
            </a:r>
            <a:endParaRPr lang="en-US" sz="3650" dirty="0"/>
          </a:p>
        </p:txBody>
      </p:sp>
      <p:sp>
        <p:nvSpPr>
          <p:cNvPr id="14" name="Text 11"/>
          <p:cNvSpPr/>
          <p:nvPr/>
        </p:nvSpPr>
        <p:spPr>
          <a:xfrm>
            <a:off x="9129117" y="7296150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Procedures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81938" y="7613333"/>
            <a:ext cx="815292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Repair procedures cataloged and accessible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85189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 &amp; Partnerships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767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Partner Network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404949"/>
            <a:ext cx="5426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major equipment OEMs providing technical data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Knowledge Base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41337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85,000+ proprietary repair procedures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9573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59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167676"/>
            <a:ext cx="54930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$7,000 ARPA seat licensing with 92% retention rate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2025-04-30T12:59:14Z</dcterms:created>
  <dcterms:modified xsi:type="dcterms:W3CDTF">2025-04-30T12:59:14Z</dcterms:modified>
</cp:coreProperties>
</file>